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60" r:id="rId7"/>
    <p:sldId id="262" r:id="rId8"/>
    <p:sldId id="264" r:id="rId9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908D8F99-A252-4AF2-9844-1CC92E19A83E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EAC25626-739E-42C4-B4BA-2AF887039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5119" y="359595"/>
            <a:ext cx="9326036" cy="2332233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Инициативное предложение </a:t>
            </a:r>
            <a:br>
              <a:rPr lang="ru-RU" sz="2800" dirty="0">
                <a:solidFill>
                  <a:srgbClr val="00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ru-RU" sz="2800" dirty="0">
                <a:solidFill>
                  <a:srgbClr val="00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члена бюджетной комиссии </a:t>
            </a:r>
            <a:r>
              <a:rPr lang="ru-RU" sz="2800" dirty="0" smtClean="0">
                <a:solidFill>
                  <a:srgbClr val="00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ru-RU" sz="3200" dirty="0" smtClean="0">
                <a:solidFill>
                  <a:srgbClr val="00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Голубева Алексея Викторовича</a:t>
            </a:r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ru-RU" sz="2800" dirty="0" smtClean="0">
                <a:solidFill>
                  <a:srgbClr val="00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в </a:t>
            </a:r>
            <a:r>
              <a:rPr lang="ru-RU" sz="2800" dirty="0">
                <a:solidFill>
                  <a:srgbClr val="00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рамках проекта «Народный бюджет»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0036" y="396220"/>
            <a:ext cx="82771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8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ru-RU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85578" y="2639561"/>
            <a:ext cx="2661053" cy="5219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2023-2024 гг.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63056" y="3007718"/>
            <a:ext cx="728437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Наговское сельское поселение</a:t>
            </a:r>
            <a:endParaRPr lang="ru-RU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10" name="Рисунок 9" descr="EETPpEgz9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4467" y="3653497"/>
            <a:ext cx="4907135" cy="2815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464" y="-1195475"/>
            <a:ext cx="10850270" cy="2733238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ИНИЦИАТИВА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: Приобретение мебели в ДК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Заголовок 1"/>
          <p:cNvSpPr txBox="1"/>
          <p:nvPr/>
        </p:nvSpPr>
        <p:spPr>
          <a:xfrm>
            <a:off x="655320" y="4567555"/>
            <a:ext cx="8622665" cy="1369060"/>
          </a:xfrm>
          <a:prstGeom prst="rect">
            <a:avLst/>
          </a:prstGeom>
        </p:spPr>
        <p:txBody>
          <a:bodyPr vert="horz" anchor="b">
            <a:normAutofit fontScale="9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b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Изображение 4" descr="65246902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85" y="2320925"/>
            <a:ext cx="3665855" cy="2750185"/>
          </a:xfrm>
          <a:prstGeom prst="rect">
            <a:avLst/>
          </a:prstGeom>
        </p:spPr>
      </p:pic>
      <p:pic>
        <p:nvPicPr>
          <p:cNvPr id="6" name="Изображение 5" descr="kompyuternyj-stol-n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4040" y="2320925"/>
            <a:ext cx="3662680" cy="2747010"/>
          </a:xfrm>
          <a:prstGeom prst="rect">
            <a:avLst/>
          </a:prstGeom>
        </p:spPr>
      </p:pic>
      <p:pic>
        <p:nvPicPr>
          <p:cNvPr id="8" name="Изображение 7" descr="Вешалка-напольная-Д-2-металлик-средне-коричневый_a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46720" y="2320925"/>
            <a:ext cx="2755900" cy="275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464" y="-1195475"/>
            <a:ext cx="10850270" cy="2733238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ИНИЦИАТИВА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: Приобретение мебели в ДК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Заголовок 1"/>
          <p:cNvSpPr txBox="1"/>
          <p:nvPr/>
        </p:nvSpPr>
        <p:spPr>
          <a:xfrm>
            <a:off x="655320" y="4567555"/>
            <a:ext cx="8622665" cy="1369060"/>
          </a:xfrm>
          <a:prstGeom prst="rect">
            <a:avLst/>
          </a:prstGeom>
        </p:spPr>
        <p:txBody>
          <a:bodyPr vert="horz" anchor="b">
            <a:normAutofit fontScale="9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b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Изображение 2" descr="160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3035" y="1793875"/>
            <a:ext cx="3270885" cy="3270885"/>
          </a:xfrm>
          <a:prstGeom prst="rect">
            <a:avLst/>
          </a:prstGeom>
        </p:spPr>
      </p:pic>
      <p:pic>
        <p:nvPicPr>
          <p:cNvPr id="4" name="Изображение 3" descr="ec49cz5349gwcolrx8so6g1rmj2475fi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3780" y="1793240"/>
            <a:ext cx="2505075" cy="3271520"/>
          </a:xfrm>
          <a:prstGeom prst="rect">
            <a:avLst/>
          </a:prstGeom>
        </p:spPr>
      </p:pic>
      <p:pic>
        <p:nvPicPr>
          <p:cNvPr id="9" name="Изображение 8" descr="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2050" y="1793240"/>
            <a:ext cx="3373755" cy="327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464" y="-1195475"/>
            <a:ext cx="10850270" cy="2733238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ИНИЦИАТИВА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: Приобретение мебели в ДК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Заголовок 1"/>
          <p:cNvSpPr txBox="1"/>
          <p:nvPr/>
        </p:nvSpPr>
        <p:spPr>
          <a:xfrm>
            <a:off x="655320" y="4567555"/>
            <a:ext cx="8622665" cy="1369060"/>
          </a:xfrm>
          <a:prstGeom prst="rect">
            <a:avLst/>
          </a:prstGeom>
        </p:spPr>
        <p:txBody>
          <a:bodyPr vert="horz" anchor="b">
            <a:normAutofit fontScale="9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b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Изображение 4" descr="versal3_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070" y="1810385"/>
            <a:ext cx="4490720" cy="3809365"/>
          </a:xfrm>
          <a:prstGeom prst="rect">
            <a:avLst/>
          </a:prstGeom>
        </p:spPr>
      </p:pic>
      <p:pic>
        <p:nvPicPr>
          <p:cNvPr id="6" name="Изображение 5" descr="59c792633cf3505c4a0ef23db5eda3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7390" y="1810385"/>
            <a:ext cx="3846830" cy="3808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908819" cy="1003069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7456" y="1479665"/>
            <a:ext cx="10889874" cy="4256117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д. Борисово проживает 421 человека, из них 73 - дети от 6 до 18 лет, у которых отсутствует возможность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заниматься различными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видами прикладных исскуств и развивающих занятий.  Поэтому возникла острая необходимость преобретения новой мебели, так как старая пришла в негодность.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545" y="452120"/>
            <a:ext cx="10891520" cy="1210945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Преобретение необходимой мебели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8640" y="2640458"/>
            <a:ext cx="11061157" cy="3400904"/>
          </a:xfrm>
        </p:spPr>
        <p:txBody>
          <a:bodyPr>
            <a:normAutofit/>
          </a:bodyPr>
          <a:lstStyle/>
          <a:p>
            <a:r>
              <a:rPr lang="ru-RU" dirty="0"/>
              <a:t>Приобретение необходимой мебели. (Столы, стулья, шкафы, тумбы, вешалки.)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2" y="609600"/>
            <a:ext cx="10932465" cy="1320800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РЕАЛИЗАЦИИ ИДЕИ: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500000руб.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8640" y="1910993"/>
            <a:ext cx="11091979" cy="452062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Перечень преобретений:</a:t>
            </a:r>
          </a:p>
          <a:p>
            <a:pPr algn="just">
              <a:buNone/>
            </a:pPr>
            <a:r>
              <a:rPr lang="ru-RU" dirty="0"/>
              <a:t>Столы книжки 10шт. - 50000</a:t>
            </a:r>
            <a:r>
              <a:rPr lang="ru-RU" dirty="0" smtClean="0">
                <a:sym typeface="+mn-ea"/>
              </a:rPr>
              <a:t>руб.</a:t>
            </a:r>
            <a:endParaRPr lang="ru-RU" dirty="0"/>
          </a:p>
          <a:p>
            <a:pPr algn="just">
              <a:buNone/>
            </a:pPr>
            <a:r>
              <a:rPr lang="ru-RU" dirty="0"/>
              <a:t>Тумбочки 6шт. - 42000</a:t>
            </a:r>
            <a:r>
              <a:rPr lang="ru-RU" dirty="0" smtClean="0">
                <a:sym typeface="+mn-ea"/>
              </a:rPr>
              <a:t>руб.</a:t>
            </a:r>
            <a:endParaRPr lang="ru-RU" dirty="0"/>
          </a:p>
          <a:p>
            <a:pPr algn="just">
              <a:buNone/>
            </a:pPr>
            <a:r>
              <a:rPr lang="ru-RU" dirty="0"/>
              <a:t>Стулья одиночные 50шт. - 100000</a:t>
            </a:r>
            <a:r>
              <a:rPr lang="ru-RU" dirty="0" smtClean="0">
                <a:sym typeface="+mn-ea"/>
              </a:rPr>
              <a:t>руб.</a:t>
            </a:r>
            <a:endParaRPr lang="ru-RU" dirty="0"/>
          </a:p>
          <a:p>
            <a:pPr algn="just">
              <a:buNone/>
            </a:pPr>
            <a:r>
              <a:rPr lang="ru-RU" dirty="0"/>
              <a:t>Вешалки напольные 10шт. - 30000</a:t>
            </a:r>
            <a:r>
              <a:rPr lang="ru-RU" dirty="0" smtClean="0">
                <a:sym typeface="+mn-ea"/>
              </a:rPr>
              <a:t>руб.</a:t>
            </a:r>
            <a:endParaRPr lang="ru-RU" dirty="0"/>
          </a:p>
          <a:p>
            <a:pPr algn="just">
              <a:buNone/>
            </a:pPr>
            <a:r>
              <a:rPr lang="ru-RU" dirty="0"/>
              <a:t>Шкаф купе с зеркалами 3шт. - 150000</a:t>
            </a:r>
            <a:r>
              <a:rPr lang="ru-RU" dirty="0" smtClean="0">
                <a:sym typeface="+mn-ea"/>
              </a:rPr>
              <a:t>руб.</a:t>
            </a:r>
            <a:endParaRPr lang="ru-RU" dirty="0"/>
          </a:p>
          <a:p>
            <a:pPr algn="just">
              <a:buNone/>
            </a:pPr>
            <a:r>
              <a:rPr lang="ru-RU" dirty="0"/>
              <a:t>Стол компьютерный 2шт. - 28000</a:t>
            </a:r>
            <a:r>
              <a:rPr lang="ru-RU" dirty="0" smtClean="0">
                <a:sym typeface="+mn-ea"/>
              </a:rPr>
              <a:t>руб.</a:t>
            </a:r>
            <a:endParaRPr lang="ru-RU" dirty="0"/>
          </a:p>
          <a:p>
            <a:pPr algn="just">
              <a:buNone/>
            </a:pPr>
            <a:r>
              <a:rPr lang="ru-RU" dirty="0"/>
              <a:t>Диван угловой 2шт. - 100000</a:t>
            </a:r>
            <a:r>
              <a:rPr lang="ru-RU" dirty="0" smtClean="0">
                <a:sym typeface="+mn-ea"/>
              </a:rPr>
              <a:t>руб.</a:t>
            </a:r>
            <a:endParaRPr lang="ru-RU" dirty="0"/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1561672"/>
            <a:ext cx="10911840" cy="1869897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Аспек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</TotalTime>
  <Words>157</Words>
  <Application>WPS Presentation</Application>
  <PresentationFormat>Произвольный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Инициативное предложение  члена бюджетной комиссии  Голубева Алексея Викторовича в рамках проекта «Народный бюджет» </vt:lpstr>
      <vt:lpstr>ИНИЦИАТИВА: Приобретение мебели в ДК</vt:lpstr>
      <vt:lpstr>ИНИЦИАТИВА: Приобретение мебели в ДК</vt:lpstr>
      <vt:lpstr>ИНИЦИАТИВА: Приобретение мебели в ДК</vt:lpstr>
      <vt:lpstr>ПРОБЛЕМА:  </vt:lpstr>
      <vt:lpstr>РЕШЕНИЕ: Преобретение необходимой мебели</vt:lpstr>
      <vt:lpstr>СТОИМОСТЬ РЕАЛИЗАЦИИ ИДЕИ: 500000руб.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Инициативное предложение  члена бюджетной комиссии  Андреевой Натальи Евгеньевны   в рамках проекта «Народный бюджет»</dc:title>
  <dc:creator>123</dc:creator>
  <cp:lastModifiedBy>Пользователь</cp:lastModifiedBy>
  <cp:revision>25</cp:revision>
  <cp:lastPrinted>2022-11-11T22:09:00Z</cp:lastPrinted>
  <dcterms:created xsi:type="dcterms:W3CDTF">2022-11-11T22:09:00Z</dcterms:created>
  <dcterms:modified xsi:type="dcterms:W3CDTF">2023-11-16T18:36:36Z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1049-12.2.0.13306</vt:lpwstr>
  </property>
  <property fmtid="{D5CDD505-2E9C-101B-9397-08002B2CF9AE}" pid="3" name="ICV">
    <vt:lpwstr>D759AC107EAC4DE6BAA415E22E0A60E0_13</vt:lpwstr>
  </property>
</Properties>
</file>