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68" r:id="rId5"/>
    <p:sldId id="265" r:id="rId6"/>
    <p:sldId id="259" r:id="rId7"/>
    <p:sldId id="267" r:id="rId8"/>
    <p:sldId id="266" r:id="rId9"/>
    <p:sldId id="260" r:id="rId10"/>
    <p:sldId id="262" r:id="rId11"/>
    <p:sldId id="261" r:id="rId12"/>
    <p:sldId id="263" r:id="rId13"/>
    <p:sldId id="264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8D8F99-A252-4AF2-9844-1CC92E19A83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C25626-739E-42C4-B4BA-2AF887039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119" y="359595"/>
            <a:ext cx="9326036" cy="233223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Инициативное предложение </a:t>
            </a:r>
            <a:br>
              <a:rPr lang="ru-RU" sz="2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члена бюджетной комиссии </a:t>
            </a:r>
            <a:r>
              <a:rPr lang="ru-RU" sz="28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Клочковой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Маргариты Николаевны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dirty="0" smtClean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рамках проекта «Народный бюджет»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0036" y="396220"/>
            <a:ext cx="8277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8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85578" y="2639561"/>
            <a:ext cx="26610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2023-2024 гг.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3056" y="3007718"/>
            <a:ext cx="72843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Наговское сельское поселение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Рисунок 9" descr="EETPpEgz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6197" y="3688422"/>
            <a:ext cx="4907135" cy="28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9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10932465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РЕАЛИЗАЦИИ ИДЕИ: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2 млн. рублей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8128" y="2278966"/>
          <a:ext cx="10480431" cy="1661322"/>
        </p:xfrm>
        <a:graphic>
          <a:graphicData uri="http://schemas.openxmlformats.org/drawingml/2006/table">
            <a:tbl>
              <a:tblPr/>
              <a:tblGrid>
                <a:gridCol w="633047"/>
                <a:gridCol w="7877908"/>
                <a:gridCol w="1969476"/>
              </a:tblGrid>
              <a:tr h="77740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Franklin Gothic Book"/>
                          <a:ea typeface="Times New Roman"/>
                          <a:cs typeface="Arial"/>
                        </a:rPr>
                        <a:t>Стоимость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Franklin Gothic Book"/>
                          <a:ea typeface="Calibri"/>
                          <a:cs typeface="Arial"/>
                        </a:rPr>
                        <a:t>  </a:t>
                      </a:r>
                      <a:r>
                        <a:rPr lang="ru-RU" sz="1800" b="1" kern="1200" dirty="0" err="1" smtClean="0">
                          <a:solidFill>
                            <a:srgbClr val="FFFFFF"/>
                          </a:solidFill>
                          <a:latin typeface="Franklin Gothic Book"/>
                          <a:ea typeface="Calibri"/>
                          <a:cs typeface="Arial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34801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1.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Строительные материалы и оборудование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1 176 500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 smtClean="0">
                          <a:latin typeface="Arial Black" pitchFamily="34" charset="0"/>
                          <a:cs typeface="Times New Roman"/>
                        </a:rPr>
                        <a:t>2.</a:t>
                      </a:r>
                      <a:endParaRPr lang="ru-RU" sz="2000" dirty="0">
                        <a:latin typeface="Arial Black" pitchFamily="34" charset="0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Строительные и другие виды работ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823 500</a:t>
                      </a:r>
                      <a:endParaRPr kumimoji="0" lang="ru-RU" sz="2000" kern="1200" dirty="0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77" y="0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Предлагаемый вариант отделки фасада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13108\Desktop\ВСЕ НУЖНОЕ\Народ бюджет\2023\Новая папка\5679cfb9c0342dd56c23f7350a1279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31" y="1223888"/>
            <a:ext cx="7483611" cy="4839286"/>
          </a:xfrm>
          <a:prstGeom prst="rect">
            <a:avLst/>
          </a:prstGeom>
          <a:noFill/>
        </p:spPr>
      </p:pic>
      <p:pic>
        <p:nvPicPr>
          <p:cNvPr id="1027" name="Picture 3" descr="C:\Users\813108\Desktop\ВСЕ НУЖНОЕ\Народ бюджет\2023\Новая папка\78484694b0d40b42fb758bafb3883a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956" y="1316501"/>
            <a:ext cx="5260145" cy="5260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4" y="749105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на инициативное предложение в рамках проекта «Народный бюджет»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6994" y="1607748"/>
            <a:ext cx="10932465" cy="52502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Положительное заключение: </a:t>
            </a:r>
            <a:r>
              <a:rPr lang="ru-RU" sz="2400" dirty="0" smtClean="0"/>
              <a:t>инициатива может быть реализована в рамках полномочий органов местного самоуправления Наговского сельского поселения на территории Наговского сельского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561672"/>
            <a:ext cx="10911840" cy="18698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0"/>
            <a:ext cx="10850270" cy="2733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ИНИЦИАТИВА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 Ремонт фасада здания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Бурегского сельского Дома культуры	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5073" y="3203512"/>
            <a:ext cx="10850270" cy="27332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813108\Desktop\WhatsApp Image 2021-11-09 at 00.19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997" y="2318443"/>
            <a:ext cx="6288258" cy="365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8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08819" cy="10030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727" y="931025"/>
            <a:ext cx="10889874" cy="2318611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600" dirty="0" smtClean="0"/>
              <a:t>Здание Бурегского Дома культуры капитально отремонтировано: новая кровля (ППМИ 2021), заменены окна, двери, сделан косметический ремонт (за счет заработанных средств и собственных сил). И только фасад здания имеет не презентабельный вид. </a:t>
            </a:r>
            <a:endParaRPr lang="ru-RU" sz="3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13108\Desktop\Новая папка\Изображение WhatsApp 2023-11-14 в 13.56.18_5a402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60" y="443523"/>
            <a:ext cx="4483784" cy="5978378"/>
          </a:xfrm>
          <a:prstGeom prst="rect">
            <a:avLst/>
          </a:prstGeom>
          <a:noFill/>
        </p:spPr>
      </p:pic>
      <p:pic>
        <p:nvPicPr>
          <p:cNvPr id="4099" name="Picture 3" descr="C:\Users\813108\Desktop\Новая папка\Изображение WhatsApp 2023-11-14 в 13.56.18_52cad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288" y="407963"/>
            <a:ext cx="4461216" cy="594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200" dirty="0" smtClean="0"/>
              <a:t>Фасад всегда считался конструкцией, которая определяет внешний вид любого здания, формируя его образ. В данном случае, расположение Дома культуры рядом с трассой Великий Новгород - Старая Русса, на въезде в Старорусский район хотелось бы видеть здание, привлекающее взгляд своей красотой, как очаг культуры</a:t>
            </a:r>
            <a:r>
              <a:rPr lang="ru-RU" sz="3200" smtClean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186397"/>
            <a:ext cx="1091184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Существующее состояние фасада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7334" y="277090"/>
            <a:ext cx="10850270" cy="27332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813108\Desktop\Новая папка\Изображение WhatsApp 2023-11-14 в 10.56.25_066129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17" y="1266091"/>
            <a:ext cx="3849272" cy="5132363"/>
          </a:xfrm>
          <a:prstGeom prst="rect">
            <a:avLst/>
          </a:prstGeom>
          <a:noFill/>
        </p:spPr>
      </p:pic>
      <p:pic>
        <p:nvPicPr>
          <p:cNvPr id="9" name="Picture 4" descr="C:\Users\813108\Desktop\Новая папка\Изображение WhatsApp 2023-11-14 в 10.56.24_0cfac8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007" y="1278597"/>
            <a:ext cx="3857477" cy="5143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813108\Desktop\Новая папка\Изображение WhatsApp 2023-11-14 в 10.56.22_ba55e2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578" y="829993"/>
            <a:ext cx="3808828" cy="5078437"/>
          </a:xfrm>
          <a:prstGeom prst="rect">
            <a:avLst/>
          </a:prstGeom>
          <a:noFill/>
        </p:spPr>
      </p:pic>
      <p:pic>
        <p:nvPicPr>
          <p:cNvPr id="5" name="Picture 2" descr="C:\Users\813108\Desktop\Новая папка\Изображение WhatsApp 2023-11-14 в 10.56.25_f9e584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479" y="543561"/>
            <a:ext cx="4079630" cy="5439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813108\Desktop\Новая папка\Изображение WhatsApp 2023-11-14 в 10.56.24_981dde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74" y="548639"/>
            <a:ext cx="4295992" cy="5416063"/>
          </a:xfrm>
          <a:prstGeom prst="rect">
            <a:avLst/>
          </a:prstGeom>
          <a:noFill/>
        </p:spPr>
      </p:pic>
      <p:pic>
        <p:nvPicPr>
          <p:cNvPr id="3076" name="Picture 4" descr="C:\Users\813108\Desktop\Новая папка\Изображение WhatsApp 2023-11-14 в 10.56.23_ae491f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26" y="717453"/>
            <a:ext cx="3851032" cy="513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52063"/>
            <a:ext cx="10891368" cy="743691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чему стремимся: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294228"/>
            <a:ext cx="11061157" cy="474713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Защите здания от агрессивных воздействий и продлению срока его службы. Для этого необходим регулярный ремонт фасадов. Выполняемые работы направлены не только на устранение эстетических дефектов — главное преимущество ремонта заключается в повышении эксплуатационных характеристик объекта и продлении срока его службы. </a:t>
            </a:r>
          </a:p>
          <a:p>
            <a:pPr lvl="0"/>
            <a:r>
              <a:rPr lang="ru-RU" dirty="0" smtClean="0"/>
              <a:t>Улучшению теплоизоляции объекта, способствуя снижению расходов на отопление.</a:t>
            </a:r>
          </a:p>
          <a:p>
            <a:pPr lvl="0"/>
            <a:r>
              <a:rPr lang="ru-RU" dirty="0" smtClean="0"/>
              <a:t>Повышению </a:t>
            </a:r>
            <a:r>
              <a:rPr lang="ru-RU" dirty="0" err="1" smtClean="0"/>
              <a:t>влаго</a:t>
            </a:r>
            <a:r>
              <a:rPr lang="ru-RU" dirty="0" smtClean="0"/>
              <a:t>- и </a:t>
            </a:r>
            <a:r>
              <a:rPr lang="ru-RU" dirty="0" err="1" smtClean="0"/>
              <a:t>паропроницаемость</a:t>
            </a:r>
            <a:r>
              <a:rPr lang="ru-RU" dirty="0" smtClean="0"/>
              <a:t> стен и предупреждению появления </a:t>
            </a:r>
            <a:r>
              <a:rPr lang="ru-RU" dirty="0" err="1" smtClean="0"/>
              <a:t>высолов</a:t>
            </a:r>
            <a:r>
              <a:rPr lang="ru-RU" dirty="0" smtClean="0"/>
              <a:t> и плесени.</a:t>
            </a:r>
          </a:p>
          <a:p>
            <a:pPr lvl="0" algn="just"/>
            <a:r>
              <a:rPr lang="ru-RU" dirty="0" smtClean="0"/>
              <a:t>Улучшению эстетичного вида деревни</a:t>
            </a:r>
          </a:p>
          <a:p>
            <a:pPr algn="just"/>
            <a:r>
              <a:rPr lang="ru-RU" dirty="0" smtClean="0"/>
              <a:t>Повышению имиджа деревни и сельского поселения в целом</a:t>
            </a:r>
          </a:p>
          <a:p>
            <a:pPr lvl="0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1957</TotalTime>
  <Words>251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Инициативное предложение  члена бюджетной комиссии  Клочковой Маргариты Николаевны в рамках проекта «Народный бюджет» </vt:lpstr>
      <vt:lpstr>ИНИЦИАТИВА:    Ремонт фасада здания  Бурегского сельского Дома культуры   </vt:lpstr>
      <vt:lpstr> </vt:lpstr>
      <vt:lpstr>Слайд 4</vt:lpstr>
      <vt:lpstr>Слайд 5</vt:lpstr>
      <vt:lpstr>Существующее состояние фасада</vt:lpstr>
      <vt:lpstr>Слайд 7</vt:lpstr>
      <vt:lpstr>Слайд 8</vt:lpstr>
      <vt:lpstr>К чему стремимся:</vt:lpstr>
      <vt:lpstr>СТОИМОСТЬ РЕАЛИЗАЦИИ ИДЕИ:  2 млн. рублей</vt:lpstr>
      <vt:lpstr>Предлагаемый вариант отделки фасада</vt:lpstr>
      <vt:lpstr>Экспертное заключение на инициативное предложение в рамках проекта «Народный бюджет»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предложение  члена бюджетной комиссии  Андреевой Натальи Евгеньевны   в рамках проекта «Народный бюджет»</dc:title>
  <dc:creator>123</dc:creator>
  <cp:lastModifiedBy>Пользователь</cp:lastModifiedBy>
  <cp:revision>99</cp:revision>
  <cp:lastPrinted>2019-11-06T14:30:55Z</cp:lastPrinted>
  <dcterms:created xsi:type="dcterms:W3CDTF">2019-10-31T10:53:28Z</dcterms:created>
  <dcterms:modified xsi:type="dcterms:W3CDTF">2023-11-16T08:54:15Z</dcterms:modified>
</cp:coreProperties>
</file>