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66" r:id="rId3"/>
    <p:sldId id="25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6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9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1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4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5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5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8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BA6E2B-3F10-43EE-BCEE-D4F3A74BE243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14334E-2269-4B9B-B894-34D895CEBD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128792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предложение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бюджетной комиссии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Рыжиковой Нины Васильевны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«Народный Бюджет»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2023-2024 гг.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Наговское сельское поселение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предполагаемой эстрады 6х8 метров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используемые в строительстве: металлический каркас обшитый металлопрофилем; террасная доска.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бетон (установка на бетонированную плиту).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21880"/>
            <a:ext cx="4026871" cy="2265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53136"/>
            <a:ext cx="3358616" cy="1964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5" y="2204864"/>
            <a:ext cx="3378203" cy="2259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6"/>
            <a:ext cx="3316393" cy="19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468052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проекта состоит в том, что строительство летней эстрады поможет в тёплое время года размещать большее количество зрителей.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даст возможность выступать местным коллективам и гостям. Также летняя эстрада привлечёт большее количество зрителей, так как мероприятия 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всем желающим!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8" y="3645024"/>
            <a:ext cx="3962400" cy="2505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0734"/>
            <a:ext cx="2051822" cy="2530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50734"/>
            <a:ext cx="196997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7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772400" cy="4320480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 составленной </a:t>
            </a:r>
            <a:r>
              <a:rPr 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смете </a:t>
            </a:r>
            <a:endParaRPr lang="ru-RU" sz="3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 553 тысячи 140 рублей.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положительная. Инициатива может быть реализована на территории Наговского сельского поселения.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22637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0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272808" cy="93610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8704" y="1844824"/>
            <a:ext cx="8529760" cy="1752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«Летняя Эстрада»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6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5032"/>
            <a:ext cx="4896296" cy="6552728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Эстрада – это вид зрелищного искусства, в котором концертные номера одного или нескольких артистов (рассказчиков, певцов, танцоров, акробатов, фокусников и др.) составляют целостную программу рассчитанную, как правило, на массовое восприятие. Эстрада – от лат. возвышенная площадка помост. Искусство эстрады – это самое массовое, доступное, популярное и понятное каждому человеку. Без артистов, представляющих отечественную эстраду, не обходится ни один государственный праздник, большой концерт, презентация или вечеринка в клубе. Её отличительными признаками являются яркая, праздничная зрелищность, занимательно развлекательные номера, импровизация, приспособляемость к различным условиям публичных демонстраций. Выразительные средства эстрады более разнообразны, чем в других зрелищных искусствах. Эстраду также отличает открытость актёрского искусства, внешнее оформление сцены и способ общения с публикой.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5507"/>
            <a:ext cx="4499992" cy="3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392488" cy="45259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народной инициативы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жителей деревни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талантов среди населения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83" y="3068960"/>
            <a:ext cx="4650122" cy="361493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2569549" cy="2448272"/>
          </a:xfrm>
        </p:spPr>
      </p:pic>
    </p:spTree>
    <p:extLst>
      <p:ext uri="{BB962C8B-B14F-4D97-AF65-F5344CB8AC3E}">
        <p14:creationId xmlns:p14="http://schemas.microsoft.com/office/powerpoint/2010/main" val="51326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жители сплочённые и талантливые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созданном нашими жителями «Саду Памяти» часто проводятся мероприятия, но из-за отсутствия эстрады это не всегда возможно из-за природных условий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1783209" cy="3172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19136"/>
            <a:ext cx="2322258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9" y="2492896"/>
            <a:ext cx="4042855" cy="22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которую хотим решить: Строительство сцены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36824" cy="4525963"/>
          </a:xfrm>
        </p:spPr>
      </p:pic>
    </p:spTree>
    <p:extLst>
      <p:ext uri="{BB962C8B-B14F-4D97-AF65-F5344CB8AC3E}">
        <p14:creationId xmlns:p14="http://schemas.microsoft.com/office/powerpoint/2010/main" val="54489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Крытая сцена будет находиться на территории «Сада Памяти» где уже имеется зона отдыха: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1" y="1600200"/>
            <a:ext cx="8024757" cy="4525963"/>
          </a:xfrm>
        </p:spPr>
      </p:pic>
    </p:spTree>
    <p:extLst>
      <p:ext uri="{BB962C8B-B14F-4D97-AF65-F5344CB8AC3E}">
        <p14:creationId xmlns:p14="http://schemas.microsoft.com/office/powerpoint/2010/main" val="62529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реализации проекта эта часть «Сада Памяти» превратится в благоустроенную зону, где наши творческие жители смогут в достойных условиях выступать и проводить праздники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94131" cy="4353347"/>
          </a:xfrm>
        </p:spPr>
      </p:pic>
    </p:spTree>
    <p:extLst>
      <p:ext uri="{BB962C8B-B14F-4D97-AF65-F5344CB8AC3E}">
        <p14:creationId xmlns:p14="http://schemas.microsoft.com/office/powerpoint/2010/main" val="125618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48672" cy="90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2174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Молодёжь и студенты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и мужчины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семьи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ограниченными возможностями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23840"/>
            <a:ext cx="5724128" cy="170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5" y="4151566"/>
            <a:ext cx="2381250" cy="2381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04" y="1988840"/>
            <a:ext cx="2940266" cy="2383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60889"/>
            <a:ext cx="3925472" cy="25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330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Воздушный поток</vt:lpstr>
      <vt:lpstr>Презентация PowerPoint</vt:lpstr>
      <vt:lpstr>Проект</vt:lpstr>
      <vt:lpstr>Эстрада – это вид зрелищного искусства, в котором концертные номера одного или нескольких артистов (рассказчиков, певцов, танцоров, акробатов, фокусников и др.) составляют целостную программу рассчитанную, как правило, на массовое восприятие. Эстрада – от лат. возвышенная площадка помост. Искусство эстрады – это самое массовое, доступное, популярное и понятное каждому человеку. Без артистов, представляющих отечественную эстраду, не обходится ни один государственный праздник, большой концерт, презентация или вечеринка в клубе. Её отличительными признаками являются яркая, праздничная зрелищность, занимательно развлекательные номера, импровизация, приспособляемость к различным условиям публичных демонстраций. Выразительные средства эстрады более разнообразны, чем в других зрелищных искусствах. Эстраду также отличает открытость актёрского искусства, внешнее оформление сцены и способ общения с публикой. </vt:lpstr>
      <vt:lpstr>Цель проекта:</vt:lpstr>
      <vt:lpstr>Наши жители сплочённые и талантливые</vt:lpstr>
      <vt:lpstr>Проблема которую хотим решить: Строительство сцены</vt:lpstr>
      <vt:lpstr>Крытая сцена будет находиться на территории «Сада Памяти» где уже имеется зона отдыха:</vt:lpstr>
      <vt:lpstr>После реализации проекта эта часть «Сада Памяти» превратится в благоустроенную зону, где наши творческие жители смогут в достойных условиях выступать и проводить праздники</vt:lpstr>
      <vt:lpstr>Целевые группы:</vt:lpstr>
      <vt:lpstr>Размеры предполагаемой эстрады 6х8 метров Материалы используемые в строительстве: металлический каркас обшитый металлопрофилем; террасная доска. Основание: бетон (установка на бетонированную плиту).   </vt:lpstr>
      <vt:lpstr>Социальная значимость проекта состоит в том, что строительство летней эстрады поможет в тёплое время года размещать большее количество зрителей. Реализация проекта даст возможность выступать местным коллективам и гостям. Также летняя эстрада привлечёт большее количество зрителей, так как мероприятия  открыты всем желающим!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Рыжиковы</dc:creator>
  <cp:lastModifiedBy>Рыжиковы</cp:lastModifiedBy>
  <cp:revision>26</cp:revision>
  <dcterms:created xsi:type="dcterms:W3CDTF">2023-10-17T14:23:33Z</dcterms:created>
  <dcterms:modified xsi:type="dcterms:W3CDTF">2023-11-16T18:27:54Z</dcterms:modified>
</cp:coreProperties>
</file>