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4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03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7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9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8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9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5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4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6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7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4F53FF-B59C-4030-9D9F-9EBBA976BDB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4739E5-85C5-42F4-877F-10C8C15FAA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7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4" y="836711"/>
            <a:ext cx="6482581" cy="5097953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предложение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 бюджетной комиссии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Рыжикова Дениса Александровича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«Народный Бюджет»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Наговское сельское поселение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77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256584"/>
          </a:xfrm>
        </p:spPr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по составленной смете 2 миллиона рублей.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положительная. Инициатива может быть реализована на территории Наговского сельского поселения.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0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935088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2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340768"/>
            <a:ext cx="7772400" cy="36004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«Спортивные тренажёры»</a:t>
            </a:r>
          </a:p>
          <a:p>
            <a:pPr algn="ctr"/>
            <a:endParaRPr lang="ru-RU" sz="4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Уличные тренажёры – шаг к здоровью!</a:t>
            </a:r>
          </a:p>
          <a:p>
            <a:pPr algn="ctr"/>
            <a:endParaRPr lang="ru-RU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l"/>
            <a:r>
              <a:rPr lang="ru-RU" dirty="0" smtClean="0"/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уличных многопрофильных тренажёров;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проведения спортивного досуга;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круглогодичным занятиям спортом всего населения.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1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Задачи: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систематические занятия физической культурой;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спортивно-массовых мероприятий;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для досуга и развития населения всех возрастов;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оздоровление населения;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здорового образа жизни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8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9"/>
            <a:ext cx="4038600" cy="2952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 являются важнейшим условием, а физическое воспитание важнейшим средством гармоничного и всестороннего развития личности. В нашей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деревни  Нагово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условия для всех желающих ребят, которые хотят заниматься спортом.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45" y="2852936"/>
            <a:ext cx="6343650" cy="3571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345454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351440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и подростки;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мужчины и женщины;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пенсионеры.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99" y="742414"/>
            <a:ext cx="3951629" cy="2686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936"/>
            <a:ext cx="3330194" cy="31549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20" y="3429000"/>
            <a:ext cx="4761908" cy="29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9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предполагаемой территории под спортивные тренажёры 8х10 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88023"/>
            <a:ext cx="7817133" cy="59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3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1500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тренажёры будут установлены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44859"/>
            <a:ext cx="8284412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2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3670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значимость проекта: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украсит нашу деревню, станет эффективным средством спортивного воспитания детей и подростков, привлечёт взрослое поколение к занятию спортом.  Реализация проекта позволит улучшить физическое и моральное здоровье населения!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10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165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Воздушный поток</vt:lpstr>
      <vt:lpstr>Презентация PowerPoint</vt:lpstr>
      <vt:lpstr>Презентация PowerPoint</vt:lpstr>
      <vt:lpstr>      Цель проекта:</vt:lpstr>
      <vt:lpstr>            Задачи: </vt:lpstr>
      <vt:lpstr>Презентация PowerPoint</vt:lpstr>
      <vt:lpstr>Целевая аудитория: - дети и подростки; - мужчины и женщины; - пенсионеры.</vt:lpstr>
      <vt:lpstr>Размеры предполагаемой территории под спортивные тренажёры 8х10 м</vt:lpstr>
      <vt:lpstr>Спортивные тренажёры будут установлены на территории «Сада Памяти»</vt:lpstr>
      <vt:lpstr>Социальная значимость проекта:  Спортивный комплекс украсит нашу деревню, станет эффективным средством спортивного воспитания детей и подростков, привлечёт взрослое поколение к занятию спортом.  Реализация проекта позволит улучшить физическое и моральное здоровье населения! </vt:lpstr>
      <vt:lpstr>Стоимость по составленной смете 2 миллиона рублей. Экспертиза положительная. Инициатива может быть реализована на территории Наговского сельского поселения.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Рыжиковы</dc:creator>
  <cp:lastModifiedBy>Рыжиковы</cp:lastModifiedBy>
  <cp:revision>19</cp:revision>
  <dcterms:created xsi:type="dcterms:W3CDTF">2023-10-19T11:54:20Z</dcterms:created>
  <dcterms:modified xsi:type="dcterms:W3CDTF">2023-11-16T18:31:58Z</dcterms:modified>
</cp:coreProperties>
</file>