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80A-4E0F-4685-910F-CC39A633E3E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3974-7FC0-48C2-B362-C92F865C0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5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80A-4E0F-4685-910F-CC39A633E3E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3974-7FC0-48C2-B362-C92F865C0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2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80A-4E0F-4685-910F-CC39A633E3E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3974-7FC0-48C2-B362-C92F865C0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7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80A-4E0F-4685-910F-CC39A633E3E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3974-7FC0-48C2-B362-C92F865C0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5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80A-4E0F-4685-910F-CC39A633E3E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3974-7FC0-48C2-B362-C92F865C0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4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80A-4E0F-4685-910F-CC39A633E3E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3974-7FC0-48C2-B362-C92F865C0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6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80A-4E0F-4685-910F-CC39A633E3E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3974-7FC0-48C2-B362-C92F865C0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5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80A-4E0F-4685-910F-CC39A633E3E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3974-7FC0-48C2-B362-C92F865C0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0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80A-4E0F-4685-910F-CC39A633E3E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3974-7FC0-48C2-B362-C92F865C0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8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80A-4E0F-4685-910F-CC39A633E3E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3974-7FC0-48C2-B362-C92F865C0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4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E80A-4E0F-4685-910F-CC39A633E3E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3974-7FC0-48C2-B362-C92F865C0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4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E80A-4E0F-4685-910F-CC39A633E3E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83974-7FC0-48C2-B362-C92F865C0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9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604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предложение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 бюджетной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Востряковой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Екатерины Игоревны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«Народный Бюджет»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Наговское сельское поселение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82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10365"/>
            <a:ext cx="7725544" cy="6250706"/>
          </a:xfrm>
        </p:spPr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по составленной смете 2 миллиона 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положительная. Инициатива может быть реализована на территории Наговского сельского поселения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45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273630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8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61662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Площадка»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– наше будущее!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0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6322714"/>
          </a:xfrm>
        </p:spPr>
        <p:txBody>
          <a:bodyPr/>
          <a:lstStyle/>
          <a:p>
            <a:pPr lvl="0"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Цель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детской игровой площадки;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досуга детей и их родителей для укрепления физического здоровья и активного отдыха.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6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6322714"/>
          </a:xfrm>
        </p:spPr>
        <p:txBody>
          <a:bodyPr>
            <a:normAutofit/>
          </a:bodyPr>
          <a:lstStyle/>
          <a:p>
            <a:pPr lvl="0" algn="l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Задачи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досуговую деятельность детей всех возрастов;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привести в порядок территорию для строительства площадки;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установка инвентаря для детской  площадки.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6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624736" cy="6250706"/>
          </a:xfrm>
        </p:spPr>
        <p:txBody>
          <a:bodyPr/>
          <a:lstStyle/>
          <a:p>
            <a:pPr lvl="0"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Целевая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всех возрастов;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мужчины и женщины;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бабушки и дедушки.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2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части деревни уже есть детская площадка, но, к сожалению, место, где она находится, и конструкции на ней может причинить вред здоровью нашим детям.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6360" y="2414744"/>
            <a:ext cx="4680521" cy="26327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4824" y="2374242"/>
            <a:ext cx="4680521" cy="2713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90882"/>
            <a:ext cx="3830037" cy="50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3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7999">
              <a:srgbClr val="99CCFF"/>
            </a:gs>
            <a:gs pos="36000">
              <a:srgbClr val="9966FF"/>
            </a:gs>
            <a:gs pos="61000">
              <a:srgbClr val="92D050"/>
            </a:gs>
            <a:gs pos="82001">
              <a:srgbClr val="92D050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92950"/>
            <a:ext cx="7748069" cy="53893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7650" y="188640"/>
            <a:ext cx="8330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площадка будет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432,64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метра. Стоимость инициативы 2 млн. рублей.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площадке будут установлены: горка; качели; горка для скалолазания; песочница; домик для игр, скамейки для родителей.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85080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Местность, на которой будет находиться детская площадка это территория «Сада Памяти»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686642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56784" cy="604867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создать такое место, где бы родители могли общаться с детьми и между собой, на свежем воздухе, а дети при этом играть на детской площадке со своими сверстниками, а не сидеть перед телевизором. Я хочу, чтобы будущее моего посёлка процветало, и было счастливым. Установив детскую площадку на территории «Сада Памяти» мы обеспечим спокойный отдых родителям, а детям возможность найти занятие по душе и получать радость от общения со сверстниками.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72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198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Инициативное предложение Члена бюджетной комиссии  Востряковой Екатерины Игоревны  В рамках проекта «Народный Бюджет»                                                                                                2023-2024 гг.   Наговское сельское поселение </vt:lpstr>
      <vt:lpstr>«Детская Площадка»  Дети – наше будущее!</vt:lpstr>
      <vt:lpstr>           Цель проекта: - создание детской игровой площадки; - организация досуга детей и их родителей для укрепления физического здоровья и активного отдыха. </vt:lpstr>
      <vt:lpstr>              Задачи проекта: - организовать досуговую деятельность детей всех возрастов; - привести в порядок территорию для строительства площадки; - установка инвентаря для детской  площадки. </vt:lpstr>
      <vt:lpstr>     Целевая аудитория:  - дети всех возрастов; - мужчины и женщины; - бабушки и дедушки. </vt:lpstr>
      <vt:lpstr>В нашей части деревни уже есть детская площадка, но, к сожалению, место, где она находится, и конструкции на ней может причинить вред здоровью нашим детям. </vt:lpstr>
      <vt:lpstr>Презентация PowerPoint</vt:lpstr>
      <vt:lpstr>Местность, на которой будет находиться детская площадка это территория «Сада Памяти»</vt:lpstr>
      <vt:lpstr>Необходимо создать такое место, где бы родители могли общаться с детьми и между собой, на свежем воздухе, а дети при этом играть на детской площадке со своими сверстниками, а не сидеть перед телевизором. Я хочу, чтобы будущее моего посёлка процветало, и было счастливым. Установив детскую площадку на территории «Сада Памяти» мы обеспечим спокойный отдых родителям, а детям возможность найти занятие по душе и получать радость от общения со сверстниками. </vt:lpstr>
      <vt:lpstr>Стоимость по составленной смете 2 миллиона рублей. Экспертиза положительная. Инициатива может быть реализована на территории Наговского сельского поселения.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Рыжиковы</dc:creator>
  <cp:lastModifiedBy>Рыжиковы</cp:lastModifiedBy>
  <cp:revision>13</cp:revision>
  <dcterms:created xsi:type="dcterms:W3CDTF">2023-10-24T10:13:20Z</dcterms:created>
  <dcterms:modified xsi:type="dcterms:W3CDTF">2023-11-16T18:20:01Z</dcterms:modified>
</cp:coreProperties>
</file>